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https://marp.app/docs
https://github.com/rnd195/my-marp-themes/blob/main/beamer.css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Prototypical phenomenon of error-based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Prediction:
    * If yes, when there is almost no behavioral error (&lt;span style="color:darkred"&gt;blocking&lt;/span&gt;), subjects will learn much fewer features of the categories then when they make errors (&lt;span style="color:orange"&gt;control&lt;/span&gt;).
    * If no, smaller difference between two conditions.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2025-04-16T14:58:42Z</dcterms:created>
  <dcterms:modified xsi:type="dcterms:W3CDTF">2025-04-16T14:58:42Z</dcterms:modified>
</cp:coreProperties>
</file>